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384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423" r:id="rId13"/>
    <p:sldId id="392" r:id="rId14"/>
    <p:sldId id="393" r:id="rId15"/>
    <p:sldId id="394" r:id="rId16"/>
    <p:sldId id="396" r:id="rId17"/>
    <p:sldId id="467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24" r:id="rId37"/>
    <p:sldId id="425" r:id="rId38"/>
    <p:sldId id="426" r:id="rId39"/>
    <p:sldId id="427" r:id="rId40"/>
    <p:sldId id="468" r:id="rId41"/>
    <p:sldId id="428" r:id="rId42"/>
    <p:sldId id="429" r:id="rId43"/>
    <p:sldId id="430" r:id="rId44"/>
    <p:sldId id="431" r:id="rId45"/>
    <p:sldId id="469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55" r:id="rId70"/>
    <p:sldId id="456" r:id="rId71"/>
    <p:sldId id="457" r:id="rId72"/>
    <p:sldId id="458" r:id="rId73"/>
    <p:sldId id="459" r:id="rId74"/>
    <p:sldId id="460" r:id="rId75"/>
    <p:sldId id="461" r:id="rId76"/>
    <p:sldId id="462" r:id="rId77"/>
    <p:sldId id="463" r:id="rId78"/>
    <p:sldId id="464" r:id="rId79"/>
    <p:sldId id="465" r:id="rId80"/>
    <p:sldId id="466" r:id="rId81"/>
    <p:sldId id="415" r:id="rId82"/>
    <p:sldId id="416" r:id="rId83"/>
    <p:sldId id="417" r:id="rId84"/>
    <p:sldId id="418" r:id="rId85"/>
    <p:sldId id="419" r:id="rId86"/>
    <p:sldId id="420" r:id="rId87"/>
    <p:sldId id="421" r:id="rId88"/>
    <p:sldId id="422" r:id="rId89"/>
    <p:sldId id="470" r:id="rId90"/>
    <p:sldId id="471" r:id="rId9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94660"/>
  </p:normalViewPr>
  <p:slideViewPr>
    <p:cSldViewPr>
      <p:cViewPr varScale="1">
        <p:scale>
          <a:sx n="107" d="100"/>
          <a:sy n="107" d="100"/>
        </p:scale>
        <p:origin x="701" y="8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預訓練模型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33E60F-6417-41EE-8494-1FC96F06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70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21C1D8A-F86C-CE03-3649-850F89BE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A2E8F4-55C0-59D7-88BE-C56BC6AEF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3077"/>
            <a:ext cx="9144000" cy="33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1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Self-supervised learning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123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FF3E0F-6A7E-6E9C-05D4-5D4F9BE66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0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6221E6-4E16-02E1-7888-C74D0AC6A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91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80E6C3-C6BE-A663-F039-A4E742084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5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A7E747-266B-8B9D-1FAC-85ABD6E0D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2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 Training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7627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14B298-DABA-99C4-89D1-E8E0AFBAB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5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EBC385-D78D-3FDE-DEC6-63A41580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5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D17FC-8E91-4D68-9E33-2E731C89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2129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FD44D-8A96-48EF-87FE-009D440D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8808"/>
            <a:ext cx="7886700" cy="4022333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 Family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Self-attention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Multiplication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Multi-head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 Encoding</a:t>
            </a:r>
          </a:p>
        </p:txBody>
      </p:sp>
    </p:spTree>
    <p:extLst>
      <p:ext uri="{BB962C8B-B14F-4D97-AF65-F5344CB8AC3E}">
        <p14:creationId xmlns:p14="http://schemas.microsoft.com/office/powerpoint/2010/main" val="401987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DADDAD-AA9C-929A-2E56-B3A45C128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8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562C71-1FEC-D1A8-7CB9-E2CEEF570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61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15AF0B1-8DA9-71BF-2A81-55BC3132A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4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EC4354-A329-0CCA-A5A6-1EC4008E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82A9C4-4857-1FBA-E840-872AF4348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49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B1E2B70-7F85-F964-4492-8553BF921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0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FEF064-F9F1-2246-625D-33EFFEA1A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8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EAC3C9-49FC-81E6-8375-CF5AE79A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06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925866-954C-1C09-4882-B860E6E8C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7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60126C-1D2C-D834-7EE4-534D0D740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9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 Family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198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ADFD72-AF05-B3EC-1D59-22405F9A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2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661E9A-7ACE-E7F2-8FD6-83B428E85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1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DD5A5B-8A39-479A-D643-C1A7DC299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08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336477-6568-62B3-2B8D-AA960BE4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69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9C8BCE-9E4D-F339-27FF-888D42FA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8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C893D2-942D-B4E2-DF0D-E063D0597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3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45F4856-E2D9-BC49-1ED6-B315873A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55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96CF3A-3E2E-99CA-8B5B-752597F16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13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C2C863-7B87-567D-B35B-36A1F2A91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25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03C7E5F-D932-2607-FA59-FECCB8637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7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54A045-DDE2-0C04-281D-8DD7E1656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9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 Benchmark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9697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5EF2EB-07BD-7DB3-CE78-382056AA0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05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9449C7D-416E-A689-0D4C-9BA9F8B7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235"/>
            <a:ext cx="9144000" cy="51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52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5A6FA4-521D-A2AE-29FF-C49C92F6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01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B5982FA-A467-0657-9F30-9703896E3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788"/>
            <a:ext cx="9144000" cy="50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71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 Use Cases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7089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E7A13C-7428-C51C-163F-93DB0B62A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5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08D17E-665D-18F1-DEE0-2A33DF9BA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61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3B5D71-25D0-C88A-6EC7-CF6767FE5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60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930F04-98D1-CA80-1171-11DBA4960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30020F7-3CF3-026F-AF41-A9AB71F00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15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23632C-CEC2-0AF9-9A95-5FB4121A0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10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019888-D653-F39B-1759-C00590F47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0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E1911E-1006-EA65-C1C0-73ABED850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7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B06C56-20DF-04A6-3564-A420CFE96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45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1CDB2C7-F4AA-A7E9-8510-02AA91DAC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41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BA7ED2-BDC9-A0F0-5454-F0E1398DD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0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9E2BDDA-AF10-1082-241F-26053A11D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31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04047D-E7BE-F034-72B2-806795849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3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E5AE80-2A4D-EF78-3CAA-131F68E49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95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E2F702-AFD7-8C50-B4CE-3CE20EF8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D8E3DF-E4C2-49F2-112B-94A1FB791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583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66B7E81-07B1-F6E1-9493-4D9EBF844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0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DE4AF3-D2E0-9E0E-FEAE-22A7B5A32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83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38299F-C757-1F47-C5C7-1B67A327C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21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332467-7BF3-30B4-7DED-E77CE0533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31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2D301F-34C5-49BF-55F2-8D96EC72A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6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B5BAB6-27F9-2E2D-AA6A-C45092A40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89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0A228B-B9C4-271B-50AB-C6F39760B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6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C928CBD-3D23-D6BD-1BA2-61B450653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135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BED183-5C67-ED8B-9F32-C4455BF2B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74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51E3A9-5907-3F82-E9FA-26B501358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6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CCF52B-08F9-246C-2D73-263C95AF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721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D2620C-F036-3BF3-7664-799F269C8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685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1475FF-1886-4264-D996-1CF2A2F72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10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BAF842A-62AC-B558-8706-8ED04D344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36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237025-65F7-8DA9-547F-C7CD05271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59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DE582F7-143C-61D8-0100-9A2D8A5D0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274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B881A19-3ABE-01B0-C795-A69A68EC0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52809"/>
            <a:ext cx="9000000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08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B57541-6BFD-F1BA-BD79-5DC8B5182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89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90E689-95D6-5D7D-8124-9AAB2B3D6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089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341C705-FC2A-AF3B-BF26-046CED4BE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03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80018CF-D079-E6B8-9ABA-1B8461DEE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3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A8B98C-1F20-FAFD-6D45-7FE87CC9B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5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5F9DFF-9C87-7E38-B7D6-C160C1DCE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40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1847B6-AE8E-674A-6F48-10512FA0C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86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D103C84-7FD5-D292-1786-149DDA7C9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16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8742A1-21D3-9EEE-9A01-68B7D3DE0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586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A0777E-43DB-D1D3-9D6D-DD23C62C4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56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CD0147-C4D3-51EB-D162-F46E8C5F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803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19C488-CA8D-B624-65DB-438D5D91C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809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3A1151-CDDE-958B-64A1-9A7B006E2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53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6EB76D1-103A-DC8A-C0C0-0FD27A4A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47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1555121-F955-47DD-AB95-206D0AE3B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5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83B312-885D-E642-9BBF-5702A1FE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52387"/>
            <a:ext cx="90011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3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710492-31CC-B661-FC77-8E40E03A2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28</Words>
  <Application>Microsoft Office PowerPoint</Application>
  <PresentationFormat>如螢幕大小 (4:3)</PresentationFormat>
  <Paragraphs>15</Paragraphs>
  <Slides>90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94" baseType="lpstr">
      <vt:lpstr>微軟正黑體</vt:lpstr>
      <vt:lpstr>Arial</vt:lpstr>
      <vt:lpstr>Calibri</vt:lpstr>
      <vt:lpstr>Office 佈景主題</vt:lpstr>
      <vt:lpstr>自然語言處理 預訓練模型</vt:lpstr>
      <vt:lpstr>課程大綱</vt:lpstr>
      <vt:lpstr>Bert Family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Self-supervised learning</vt:lpstr>
      <vt:lpstr>PowerPoint 簡報</vt:lpstr>
      <vt:lpstr>PowerPoint 簡報</vt:lpstr>
      <vt:lpstr>PowerPoint 簡報</vt:lpstr>
      <vt:lpstr>PowerPoint 簡報</vt:lpstr>
      <vt:lpstr>Bert Training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Bert Benchmark</vt:lpstr>
      <vt:lpstr>PowerPoint 簡報</vt:lpstr>
      <vt:lpstr>PowerPoint 簡報</vt:lpstr>
      <vt:lpstr>PowerPoint 簡報</vt:lpstr>
      <vt:lpstr>PowerPoint 簡報</vt:lpstr>
      <vt:lpstr>Bert Use Cases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joshhu</dc:creator>
  <cp:lastModifiedBy>Josh Josh</cp:lastModifiedBy>
  <cp:revision>72</cp:revision>
  <dcterms:created xsi:type="dcterms:W3CDTF">2020-05-13T14:51:14Z</dcterms:created>
  <dcterms:modified xsi:type="dcterms:W3CDTF">2022-05-05T13:47:38Z</dcterms:modified>
</cp:coreProperties>
</file>